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614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F3E-75E3-F9ED-5498-9B044CF6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27C69-E961-48A2-F0A7-9AB0B994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97A8-20E4-9CFF-0847-56485C61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7C036-7FFC-9520-FEF8-1036A704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2CDB-72A7-6231-4771-8ACB9718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9A451-6DAC-240F-C113-1B116009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72A7E-1029-D2E6-0799-D57618CA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79D4F-4FD3-3793-4DCF-91426988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1" y="1315857"/>
            <a:ext cx="8178799" cy="496861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976EC-9A01-94DF-5EE1-2E9854735406}"/>
              </a:ext>
            </a:extLst>
          </p:cNvPr>
          <p:cNvSpPr/>
          <p:nvPr/>
        </p:nvSpPr>
        <p:spPr>
          <a:xfrm>
            <a:off x="1310045" y="278754"/>
            <a:ext cx="64094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SageMaker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F811-4B2F-DC69-F651-5D21DAFBA8AD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0-Amazon-SageMaker-workshop-10-2048.jpg"/>
          <p:cNvPicPr>
            <a:picLocks noChangeAspect="1"/>
          </p:cNvPicPr>
          <p:nvPr/>
        </p:nvPicPr>
        <p:blipFill>
          <a:blip r:embed="rId2"/>
          <a:srcRect t="4950" b="4107"/>
          <a:stretch>
            <a:fillRect/>
          </a:stretch>
        </p:blipFill>
        <p:spPr>
          <a:xfrm>
            <a:off x="482600" y="1337049"/>
            <a:ext cx="8178799" cy="41839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86847-C35B-B9AF-E578-34D3266FF481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1-Amazon-SageMaker-workshop-11-2048.jpg"/>
          <p:cNvPicPr>
            <a:picLocks noChangeAspect="1"/>
          </p:cNvPicPr>
          <p:nvPr/>
        </p:nvPicPr>
        <p:blipFill>
          <a:blip r:embed="rId2"/>
          <a:srcRect t="4825" b="4231"/>
          <a:stretch>
            <a:fillRect/>
          </a:stretch>
        </p:blipFill>
        <p:spPr>
          <a:xfrm>
            <a:off x="482600" y="1337026"/>
            <a:ext cx="8178799" cy="418394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FD492-8CA8-2B98-06F8-44E91CBC8A94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2-Amazon-SageMaker-workshop-12-2048.jpg"/>
          <p:cNvPicPr>
            <a:picLocks noChangeAspect="1"/>
          </p:cNvPicPr>
          <p:nvPr/>
        </p:nvPicPr>
        <p:blipFill>
          <a:blip r:embed="rId2"/>
          <a:srcRect t="3316" b="4483"/>
          <a:stretch>
            <a:fillRect/>
          </a:stretch>
        </p:blipFill>
        <p:spPr>
          <a:xfrm>
            <a:off x="482600" y="1308112"/>
            <a:ext cx="8178799" cy="424177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61D11-0EEA-6D11-7213-C40EF2BA3745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3-Amazon-SageMaker-workshop-13-2048.jpg"/>
          <p:cNvPicPr>
            <a:picLocks noChangeAspect="1"/>
          </p:cNvPicPr>
          <p:nvPr/>
        </p:nvPicPr>
        <p:blipFill>
          <a:blip r:embed="rId2"/>
          <a:srcRect t="6586" b="4358"/>
          <a:stretch>
            <a:fillRect/>
          </a:stretch>
        </p:blipFill>
        <p:spPr>
          <a:xfrm>
            <a:off x="482600" y="1380456"/>
            <a:ext cx="8178799" cy="409708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E7329-159A-3A33-4346-55061A18D11E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4-Amazon-SageMaker-workshop-14-2048.jpg"/>
          <p:cNvPicPr>
            <a:picLocks noChangeAspect="1"/>
          </p:cNvPicPr>
          <p:nvPr/>
        </p:nvPicPr>
        <p:blipFill>
          <a:blip r:embed="rId2"/>
          <a:srcRect t="8222" b="4358"/>
          <a:stretch>
            <a:fillRect/>
          </a:stretch>
        </p:blipFill>
        <p:spPr>
          <a:xfrm>
            <a:off x="482600" y="1418088"/>
            <a:ext cx="8178799" cy="402182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0B348-A18B-8039-D442-0619B9174C25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5-Amazon-SageMaker-workshop-15-2048.jpg"/>
          <p:cNvPicPr>
            <a:picLocks noChangeAspect="1"/>
          </p:cNvPicPr>
          <p:nvPr/>
        </p:nvPicPr>
        <p:blipFill>
          <a:blip r:embed="rId2"/>
          <a:srcRect t="4951" b="14546"/>
          <a:stretch>
            <a:fillRect/>
          </a:stretch>
        </p:blipFill>
        <p:spPr>
          <a:xfrm>
            <a:off x="482600" y="1577199"/>
            <a:ext cx="8178799" cy="37036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9A165-FB37-4019-1C15-8AFF43C158E4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6-Amazon-SageMaker-workshop-16-2048.jpg"/>
          <p:cNvPicPr>
            <a:picLocks noChangeAspect="1"/>
          </p:cNvPicPr>
          <p:nvPr/>
        </p:nvPicPr>
        <p:blipFill>
          <a:blip r:embed="rId2"/>
          <a:srcRect t="18788"/>
          <a:stretch>
            <a:fillRect/>
          </a:stretch>
        </p:blipFill>
        <p:spPr>
          <a:xfrm>
            <a:off x="482600" y="1560890"/>
            <a:ext cx="8178799" cy="373621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F77B5-9FDE-51FB-B755-A4276027257E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7-Amazon-SageMaker-workshop-17-2048.jpg"/>
          <p:cNvPicPr>
            <a:picLocks noChangeAspect="1"/>
          </p:cNvPicPr>
          <p:nvPr/>
        </p:nvPicPr>
        <p:blipFill>
          <a:blip r:embed="rId2"/>
          <a:srcRect t="6963" b="40206"/>
          <a:stretch>
            <a:fillRect/>
          </a:stretch>
        </p:blipFill>
        <p:spPr>
          <a:xfrm>
            <a:off x="482600" y="2213734"/>
            <a:ext cx="8178799" cy="243053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A5555-2CBE-4AFD-D69A-F5665D7038B4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4033970" cy="6402614"/>
            <a:chOff x="-19221" y="197691"/>
            <a:chExt cx="5378624" cy="6402614"/>
          </a:xfrm>
        </p:grpSpPr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B0C3EAD-D8EE-6BF1-DDC9-037030C6064D}"/>
              </a:ext>
            </a:extLst>
          </p:cNvPr>
          <p:cNvSpPr/>
          <p:nvPr/>
        </p:nvSpPr>
        <p:spPr>
          <a:xfrm>
            <a:off x="103172" y="2983679"/>
            <a:ext cx="3286896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kern="1200" cap="none" spc="0" dirty="0">
                <a:ln w="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26" name="Picture 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C3E6CBFF-AA85-1951-01A6-9C71A657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5554" y="2265760"/>
            <a:ext cx="4130852" cy="2323603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B73E8-365C-15DA-95EE-F625DED59D6E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2-Amazon-SageMaker-workshop-2-2048.jpg"/>
          <p:cNvPicPr>
            <a:picLocks noChangeAspect="1"/>
          </p:cNvPicPr>
          <p:nvPr/>
        </p:nvPicPr>
        <p:blipFill>
          <a:blip r:embed="rId2"/>
          <a:srcRect l="-94" t="4573" r="94" b="6621"/>
          <a:stretch>
            <a:fillRect/>
          </a:stretch>
        </p:blipFill>
        <p:spPr>
          <a:xfrm>
            <a:off x="482600" y="1386207"/>
            <a:ext cx="8178799" cy="408558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A7B02-20F8-9A6C-7736-B81682040F0E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3-Amazon-SageMaker-workshop-3-2048.jpg"/>
          <p:cNvPicPr>
            <a:picLocks noChangeAspect="1"/>
          </p:cNvPicPr>
          <p:nvPr/>
        </p:nvPicPr>
        <p:blipFill>
          <a:blip r:embed="rId2"/>
          <a:srcRect t="3191" b="2470"/>
          <a:stretch>
            <a:fillRect/>
          </a:stretch>
        </p:blipFill>
        <p:spPr>
          <a:xfrm>
            <a:off x="482600" y="1258932"/>
            <a:ext cx="8178799" cy="434013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46B8-BA45-E29A-9C4D-A29130F25EAA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4-Amazon-SageMaker-workshop-4-2048.jpg"/>
          <p:cNvPicPr>
            <a:picLocks noChangeAspect="1"/>
          </p:cNvPicPr>
          <p:nvPr/>
        </p:nvPicPr>
        <p:blipFill>
          <a:blip r:embed="rId2"/>
          <a:srcRect b="2722"/>
          <a:stretch>
            <a:fillRect/>
          </a:stretch>
        </p:blipFill>
        <p:spPr>
          <a:xfrm>
            <a:off x="482600" y="1191326"/>
            <a:ext cx="8178799" cy="447534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55BA2-EE61-63A8-AF15-E026A5EA9211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5-Amazon-SageMaker-workshop-5-2048.jpg"/>
          <p:cNvPicPr>
            <a:picLocks noChangeAspect="1"/>
          </p:cNvPicPr>
          <p:nvPr/>
        </p:nvPicPr>
        <p:blipFill>
          <a:blip r:embed="rId2"/>
          <a:srcRect t="4825" b="2974"/>
          <a:stretch>
            <a:fillRect/>
          </a:stretch>
        </p:blipFill>
        <p:spPr>
          <a:xfrm>
            <a:off x="482600" y="1308111"/>
            <a:ext cx="8178799" cy="424177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C8972-9664-3C1E-F4BC-8D9CDE4211D6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6-Amazon-SageMaker-workshop-6-2048.jpg"/>
          <p:cNvPicPr>
            <a:picLocks noChangeAspect="1"/>
          </p:cNvPicPr>
          <p:nvPr/>
        </p:nvPicPr>
        <p:blipFill>
          <a:blip r:embed="rId2"/>
          <a:srcRect t="5957" b="3225"/>
          <a:stretch>
            <a:fillRect/>
          </a:stretch>
        </p:blipFill>
        <p:spPr>
          <a:xfrm>
            <a:off x="482600" y="1339924"/>
            <a:ext cx="8178799" cy="417815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6209C-7398-9F41-AE02-AAF1F965CFF8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7-Amazon-SageMaker-workshop-7-2048.jpg"/>
          <p:cNvPicPr>
            <a:picLocks noChangeAspect="1"/>
          </p:cNvPicPr>
          <p:nvPr/>
        </p:nvPicPr>
        <p:blipFill>
          <a:blip r:embed="rId2"/>
          <a:srcRect t="6837" b="2722"/>
          <a:stretch>
            <a:fillRect/>
          </a:stretch>
        </p:blipFill>
        <p:spPr>
          <a:xfrm>
            <a:off x="482600" y="1348596"/>
            <a:ext cx="8178799" cy="416080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15BBD-CFB6-83CD-178B-01DC66FC6993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8-Amazon-SageMaker-workshop-8-2048.jpg"/>
          <p:cNvPicPr>
            <a:picLocks noChangeAspect="1"/>
          </p:cNvPicPr>
          <p:nvPr/>
        </p:nvPicPr>
        <p:blipFill>
          <a:blip r:embed="rId2"/>
          <a:srcRect t="4573" b="2847"/>
          <a:stretch>
            <a:fillRect/>
          </a:stretch>
        </p:blipFill>
        <p:spPr>
          <a:xfrm>
            <a:off x="482600" y="1299394"/>
            <a:ext cx="8178799" cy="425921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86B94-FAEE-DED5-28AC-5D2B8D7045BE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09-Amazon-SageMaker-workshop-9-2048.jpg"/>
          <p:cNvPicPr>
            <a:picLocks noChangeAspect="1"/>
          </p:cNvPicPr>
          <p:nvPr/>
        </p:nvPicPr>
        <p:blipFill>
          <a:blip r:embed="rId2"/>
          <a:srcRect t="4826" b="3979"/>
          <a:stretch>
            <a:fillRect/>
          </a:stretch>
        </p:blipFill>
        <p:spPr>
          <a:xfrm>
            <a:off x="482600" y="1331252"/>
            <a:ext cx="8178799" cy="4195494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EF967-2474-9380-11A4-4E0BAA97B886}"/>
              </a:ext>
            </a:extLst>
          </p:cNvPr>
          <p:cNvSpPr txBox="1"/>
          <p:nvPr/>
        </p:nvSpPr>
        <p:spPr>
          <a:xfrm>
            <a:off x="6671401" y="6360889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Sushant – 12218023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58</Words>
  <Application>Microsoft Office PowerPoint</Application>
  <PresentationFormat>On-screen Show (4:3)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Sushant kumar</dc:creator>
  <cp:keywords/>
  <dc:description>generated using python-pptx</dc:description>
  <cp:lastModifiedBy>Sushant kumar</cp:lastModifiedBy>
  <cp:revision>5</cp:revision>
  <dcterms:created xsi:type="dcterms:W3CDTF">2013-01-27T09:14:16Z</dcterms:created>
  <dcterms:modified xsi:type="dcterms:W3CDTF">2025-07-27T16:36:59Z</dcterms:modified>
  <cp:category/>
</cp:coreProperties>
</file>